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2" r:id="rId4"/>
    <p:sldId id="263" r:id="rId5"/>
    <p:sldId id="264" r:id="rId6"/>
    <p:sldId id="259" r:id="rId7"/>
  </p:sldIdLst>
  <p:sldSz cx="12192000" cy="6858000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BURLOT-FERRE Nadine" initials="BN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B28"/>
    <a:srgbClr val="80197F"/>
    <a:srgbClr val="8ABA17"/>
    <a:srgbClr val="006AB2"/>
    <a:srgbClr val="006AB3"/>
    <a:srgbClr val="5582AC"/>
    <a:srgbClr val="0070C0"/>
    <a:srgbClr val="5B9BD5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0" autoAdjust="0"/>
    <p:restoredTop sz="87752" autoAdjust="0"/>
  </p:normalViewPr>
  <p:slideViewPr>
    <p:cSldViewPr snapToGrid="0">
      <p:cViewPr varScale="1">
        <p:scale>
          <a:sx n="57" d="100"/>
          <a:sy n="57" d="100"/>
        </p:scale>
        <p:origin x="-688" y="-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660" y="-72"/>
      </p:cViewPr>
      <p:guideLst>
        <p:guide orient="horz" pos="3109"/>
        <p:guide orient="horz" pos="3119"/>
        <p:guide pos="214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48F7-0272-4D0F-BA66-D65B303392B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08983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08983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2AA12-A6FE-4C91-A074-2765A7ABF2A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448-2BDC-44AE-BD3D-055F68DCCA9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398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08983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3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B2A8F-DB5F-40B4-8722-A16259517A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B2A8F-DB5F-40B4-8722-A16259517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3286" y="2394857"/>
            <a:ext cx="8370434" cy="215537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0"/>
          </p:nvPr>
        </p:nvSpPr>
        <p:spPr>
          <a:xfrm>
            <a:off x="8635471" y="82932"/>
            <a:ext cx="3429529" cy="4424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1"/>
          </p:nvPr>
        </p:nvSpPr>
        <p:spPr>
          <a:xfrm>
            <a:off x="163286" y="127001"/>
            <a:ext cx="8370434" cy="2167707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2"/>
          </p:nvPr>
        </p:nvSpPr>
        <p:spPr>
          <a:xfrm>
            <a:off x="163287" y="4651375"/>
            <a:ext cx="3684134" cy="2081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3"/>
          </p:nvPr>
        </p:nvSpPr>
        <p:spPr>
          <a:xfrm>
            <a:off x="3962400" y="4651375"/>
            <a:ext cx="4571320" cy="20812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20133" y="3056944"/>
            <a:ext cx="7802311" cy="483967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/ 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0134" y="3547084"/>
            <a:ext cx="7802310" cy="546100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/ SUB-TITLE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923CACF-5DEF-4C04-90B0-E9E08FE53E69}"/>
              </a:ext>
            </a:extLst>
          </p:cNvPr>
          <p:cNvSpPr txBox="1"/>
          <p:nvPr userDrawn="1"/>
        </p:nvSpPr>
        <p:spPr>
          <a:xfrm flipH="1">
            <a:off x="10526089" y="508710"/>
            <a:ext cx="127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C00000"/>
                </a:solidFill>
                <a:latin typeface="Arial" panose="020B0604020202020204" pitchFamily="34" charset="0"/>
              </a:rPr>
              <a:t>Your</a:t>
            </a:r>
            <a:r>
              <a:rPr lang="fr-FR" sz="1600" dirty="0">
                <a:solidFill>
                  <a:srgbClr val="C00000"/>
                </a:solidFill>
                <a:latin typeface="Arial" panose="020B0604020202020204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2638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ZoneTexte 9"/>
          <p:cNvSpPr txBox="1"/>
          <p:nvPr userDrawn="1"/>
        </p:nvSpPr>
        <p:spPr>
          <a:xfrm>
            <a:off x="94158" y="6456072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/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919EEF9D-37A2-4EED-82DD-66A1B438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39128"/>
            <a:ext cx="10476124" cy="4506587"/>
          </a:xfrm>
        </p:spPr>
        <p:txBody>
          <a:bodyPr/>
          <a:lstStyle>
            <a:lvl1pPr marL="342900" indent="-342900">
              <a:buClr>
                <a:srgbClr val="D74310"/>
              </a:buClr>
              <a:buSzPct val="80000"/>
              <a:buFontTx/>
              <a:buBlip>
                <a:blip r:embed="rId2"/>
              </a:buBlip>
              <a:defRPr sz="2400">
                <a:solidFill>
                  <a:srgbClr val="0070C0"/>
                </a:solidFill>
              </a:defRPr>
            </a:lvl1pPr>
            <a:lvl2pPr marL="800100" indent="-342900">
              <a:buClr>
                <a:srgbClr val="249C9C"/>
              </a:buClr>
              <a:buSzPct val="80000"/>
              <a:buFontTx/>
              <a:buBlip>
                <a:blip r:embed="rId3"/>
              </a:buBlip>
              <a:defRPr sz="2000">
                <a:solidFill>
                  <a:srgbClr val="0070C0"/>
                </a:solidFill>
              </a:defRPr>
            </a:lvl2pPr>
            <a:lvl3pPr marL="1200150" indent="-285750">
              <a:buClr>
                <a:srgbClr val="249C9C"/>
              </a:buClr>
              <a:buSzPct val="80000"/>
              <a:buFontTx/>
              <a:buBlip>
                <a:blip r:embed="rId3"/>
              </a:buBlip>
              <a:defRPr sz="1800">
                <a:solidFill>
                  <a:srgbClr val="0070C0"/>
                </a:solidFill>
              </a:defRPr>
            </a:lvl3pPr>
            <a:lvl4pPr marL="1600200" indent="-228600">
              <a:buClr>
                <a:srgbClr val="249C9C"/>
              </a:buClr>
              <a:buSzPct val="80000"/>
              <a:buFontTx/>
              <a:buBlip>
                <a:blip r:embed="rId3"/>
              </a:buBlip>
              <a:defRPr sz="1600">
                <a:solidFill>
                  <a:srgbClr val="0070C0"/>
                </a:solidFill>
              </a:defRPr>
            </a:lvl4pPr>
            <a:lvl5pPr marL="2057400" indent="-228600">
              <a:buClr>
                <a:srgbClr val="249C9C"/>
              </a:buClr>
              <a:buSzPct val="80000"/>
              <a:buFontTx/>
              <a:buBlip>
                <a:blip r:embed="rId3"/>
              </a:buBlip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8CF11FD-5C9D-44C3-882F-231961E9DC26}"/>
              </a:ext>
            </a:extLst>
          </p:cNvPr>
          <p:cNvSpPr txBox="1"/>
          <p:nvPr userDrawn="1"/>
        </p:nvSpPr>
        <p:spPr>
          <a:xfrm flipH="1">
            <a:off x="10526089" y="398540"/>
            <a:ext cx="127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C00000"/>
                </a:solidFill>
                <a:latin typeface="Arial" panose="020B0604020202020204" pitchFamily="34" charset="0"/>
              </a:rPr>
              <a:t>Your</a:t>
            </a:r>
            <a:r>
              <a:rPr lang="fr-FR" sz="1600" dirty="0">
                <a:solidFill>
                  <a:srgbClr val="C00000"/>
                </a:solidFill>
                <a:latin typeface="Arial" panose="020B0604020202020204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49422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://www.esat2020.com/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Mworshop@ifpen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body" sz="quarter" idx="14"/>
          </p:nvPr>
        </p:nvSpPr>
        <p:spPr>
          <a:xfrm>
            <a:off x="368300" y="1101621"/>
            <a:ext cx="4052515" cy="1224136"/>
          </a:xfrm>
        </p:spPr>
        <p:txBody>
          <a:bodyPr>
            <a:noAutofit/>
          </a:bodyPr>
          <a:lstStyle/>
          <a:p>
            <a:r>
              <a:rPr lang="fr-FR" sz="1600" cap="none" dirty="0" err="1" smtClean="0"/>
              <a:t>Author</a:t>
            </a:r>
            <a:r>
              <a:rPr lang="fr-FR" sz="1600" cap="none" dirty="0" smtClean="0"/>
              <a:t>: …..</a:t>
            </a:r>
            <a:r>
              <a:rPr lang="fr-FR" sz="1600" cap="none" dirty="0" err="1" smtClean="0"/>
              <a:t>author</a:t>
            </a:r>
            <a:r>
              <a:rPr lang="fr-FR" sz="1600" cap="none" dirty="0" smtClean="0"/>
              <a:t> </a:t>
            </a:r>
            <a:r>
              <a:rPr lang="fr-FR" sz="1600" cap="none" dirty="0" err="1" smtClean="0"/>
              <a:t>presenting</a:t>
            </a:r>
            <a:r>
              <a:rPr lang="fr-FR" sz="1600" cap="none" dirty="0" smtClean="0"/>
              <a:t> the poster</a:t>
            </a:r>
            <a:endParaRPr lang="fr-FR" sz="1600" cap="none" dirty="0">
              <a:solidFill>
                <a:srgbClr val="C00000"/>
              </a:solidFill>
            </a:endParaRPr>
          </a:p>
          <a:p>
            <a:r>
              <a:rPr lang="fr-FR" sz="1600" cap="none" dirty="0" err="1" smtClean="0"/>
              <a:t>Company</a:t>
            </a:r>
            <a:r>
              <a:rPr lang="fr-FR" sz="1600" cap="none" dirty="0" smtClean="0"/>
              <a:t>: </a:t>
            </a:r>
            <a:r>
              <a:rPr lang="fr-FR" sz="1600" cap="none" dirty="0"/>
              <a:t>…</a:t>
            </a:r>
          </a:p>
          <a:p>
            <a:r>
              <a:rPr lang="fr-FR" sz="1600" cap="none" dirty="0"/>
              <a:t>Contact : ….. (email </a:t>
            </a:r>
            <a:r>
              <a:rPr lang="fr-FR" sz="1600" cap="none" dirty="0" err="1"/>
              <a:t>address</a:t>
            </a:r>
            <a:r>
              <a:rPr lang="fr-FR" sz="1600" cap="none" dirty="0"/>
              <a:t> </a:t>
            </a:r>
            <a:r>
              <a:rPr lang="fr-FR" sz="1600" cap="none" dirty="0" err="1"/>
              <a:t>with</a:t>
            </a:r>
            <a:r>
              <a:rPr lang="fr-FR" sz="1600" cap="none" dirty="0"/>
              <a:t> </a:t>
            </a:r>
            <a:r>
              <a:rPr lang="fr-FR" sz="1600" cap="none" dirty="0" err="1"/>
              <a:t>link</a:t>
            </a:r>
            <a:r>
              <a:rPr lang="fr-FR" sz="1600" cap="none" dirty="0"/>
              <a:t>)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body" sz="quarter" idx="14"/>
          </p:nvPr>
        </p:nvSpPr>
        <p:spPr>
          <a:xfrm>
            <a:off x="368300" y="343610"/>
            <a:ext cx="9512300" cy="720080"/>
          </a:xfrm>
        </p:spPr>
        <p:txBody>
          <a:bodyPr>
            <a:normAutofit/>
          </a:bodyPr>
          <a:lstStyle/>
          <a:p>
            <a:r>
              <a:rPr lang="fr-FR" sz="2400" b="1" cap="none" dirty="0" err="1" smtClean="0"/>
              <a:t>Title</a:t>
            </a:r>
            <a:r>
              <a:rPr lang="fr-FR" sz="2400" b="1" cap="none" dirty="0" smtClean="0"/>
              <a:t> of the poster</a:t>
            </a:r>
            <a:endParaRPr lang="fr-FR" b="1" cap="none" dirty="0"/>
          </a:p>
        </p:txBody>
      </p:sp>
      <p:sp>
        <p:nvSpPr>
          <p:cNvPr id="6" name="Rectangle 5"/>
          <p:cNvSpPr/>
          <p:nvPr/>
        </p:nvSpPr>
        <p:spPr>
          <a:xfrm>
            <a:off x="368300" y="2405270"/>
            <a:ext cx="2892290" cy="3993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algn="ctr"/>
            <a:endParaRPr lang="fr-FR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This </a:t>
            </a:r>
            <a:r>
              <a:rPr lang="fr-FR" sz="2000" dirty="0" err="1">
                <a:solidFill>
                  <a:schemeClr val="bg1"/>
                </a:solidFill>
              </a:rPr>
              <a:t>ppt</a:t>
            </a:r>
            <a:r>
              <a:rPr lang="fr-FR" sz="2000" dirty="0">
                <a:solidFill>
                  <a:schemeClr val="bg1"/>
                </a:solidFill>
              </a:rPr>
              <a:t> shows the </a:t>
            </a:r>
            <a:r>
              <a:rPr lang="fr-FR" sz="2000" dirty="0" err="1" smtClean="0">
                <a:solidFill>
                  <a:schemeClr val="bg1"/>
                </a:solidFill>
              </a:rPr>
              <a:t>template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that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can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be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used</a:t>
            </a:r>
            <a:endParaRPr lang="fr-FR" sz="2000" dirty="0">
              <a:solidFill>
                <a:schemeClr val="bg1"/>
              </a:solidFill>
            </a:endParaRP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rgbClr val="FF0000"/>
                </a:solidFill>
              </a:rPr>
              <a:t>The content of </a:t>
            </a:r>
            <a:r>
              <a:rPr lang="fr-FR" sz="2000" dirty="0" err="1">
                <a:solidFill>
                  <a:srgbClr val="FF0000"/>
                </a:solidFill>
              </a:rPr>
              <a:t>this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ppt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is</a:t>
            </a:r>
            <a:r>
              <a:rPr lang="fr-FR" sz="2000" dirty="0">
                <a:solidFill>
                  <a:srgbClr val="FF0000"/>
                </a:solidFill>
              </a:rPr>
              <a:t> an </a:t>
            </a:r>
            <a:r>
              <a:rPr lang="fr-FR" sz="2000" dirty="0" err="1">
                <a:solidFill>
                  <a:srgbClr val="FF0000"/>
                </a:solidFill>
              </a:rPr>
              <a:t>example</a:t>
            </a:r>
            <a:r>
              <a:rPr lang="fr-FR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fr-FR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fr-FR" dirty="0"/>
          </a:p>
          <a:p>
            <a:pPr algn="ctr">
              <a:spcAft>
                <a:spcPts val="0"/>
              </a:spcAft>
            </a:pPr>
            <a:endParaRPr lang="fr-FR" dirty="0"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0853" y="2574235"/>
            <a:ext cx="3612767" cy="146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Point 1: 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what</a:t>
            </a:r>
            <a:r>
              <a:rPr lang="fr-FR" dirty="0">
                <a:solidFill>
                  <a:schemeClr val="bg1"/>
                </a:solidFill>
              </a:rPr>
              <a:t> the poster sessions </a:t>
            </a:r>
            <a:r>
              <a:rPr lang="fr-FR" dirty="0" err="1">
                <a:solidFill>
                  <a:schemeClr val="bg1"/>
                </a:solidFill>
              </a:rPr>
              <a:t>will</a:t>
            </a:r>
            <a:r>
              <a:rPr lang="fr-FR" dirty="0">
                <a:solidFill>
                  <a:schemeClr val="bg1"/>
                </a:solidFill>
              </a:rPr>
              <a:t> look like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962900" y="2574235"/>
            <a:ext cx="3613425" cy="146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Point 3: </a:t>
            </a:r>
            <a:r>
              <a:rPr lang="fr-FR" dirty="0">
                <a:solidFill>
                  <a:schemeClr val="bg1"/>
                </a:solidFill>
              </a:rPr>
              <a:t>Interaction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visitors</a:t>
            </a:r>
            <a:endParaRPr lang="fr-FR" dirty="0"/>
          </a:p>
        </p:txBody>
      </p:sp>
      <p:sp>
        <p:nvSpPr>
          <p:cNvPr id="10" name="Rectangle 9">
            <a:hlinkClick r:id="rId3"/>
          </p:cNvPr>
          <p:cNvSpPr/>
          <p:nvPr/>
        </p:nvSpPr>
        <p:spPr>
          <a:xfrm>
            <a:off x="9876733" y="1441174"/>
            <a:ext cx="1679713" cy="56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…</a:t>
            </a:r>
          </a:p>
        </p:txBody>
      </p:sp>
      <p:sp>
        <p:nvSpPr>
          <p:cNvPr id="13" name="Bouton d’action : Suivant 12">
            <a:hlinkClick r:id="rId4" action="ppaction://hlinksldjump" highlightClick="1"/>
          </p:cNvPr>
          <p:cNvSpPr/>
          <p:nvPr/>
        </p:nvSpPr>
        <p:spPr>
          <a:xfrm>
            <a:off x="2525644" y="5880099"/>
            <a:ext cx="715617" cy="4770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760854" y="4532244"/>
            <a:ext cx="3612766" cy="146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Point 2</a:t>
            </a:r>
            <a:r>
              <a:rPr lang="fr-FR" dirty="0"/>
              <a:t>: </a:t>
            </a:r>
            <a:r>
              <a:rPr lang="fr-FR" dirty="0">
                <a:solidFill>
                  <a:schemeClr val="bg1"/>
                </a:solidFill>
              </a:rPr>
              <a:t>How </a:t>
            </a:r>
            <a:r>
              <a:rPr lang="fr-FR" dirty="0" err="1">
                <a:solidFill>
                  <a:schemeClr val="bg1"/>
                </a:solidFill>
              </a:rPr>
              <a:t>it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works</a:t>
            </a:r>
            <a:endParaRPr lang="fr-FR" dirty="0"/>
          </a:p>
          <a:p>
            <a:pPr algn="ctr"/>
            <a:r>
              <a:rPr lang="fr-FR" dirty="0">
                <a:solidFill>
                  <a:srgbClr val="C00000"/>
                </a:solidFill>
              </a:rPr>
              <a:t>You can insert a </a:t>
            </a:r>
            <a:r>
              <a:rPr lang="fr-FR" dirty="0" err="1">
                <a:solidFill>
                  <a:srgbClr val="C00000"/>
                </a:solidFill>
              </a:rPr>
              <a:t>link</a:t>
            </a:r>
            <a:r>
              <a:rPr lang="fr-FR" dirty="0">
                <a:solidFill>
                  <a:srgbClr val="C00000"/>
                </a:solidFill>
              </a:rPr>
              <a:t> to a web page or </a:t>
            </a:r>
            <a:r>
              <a:rPr lang="fr-FR" dirty="0" err="1">
                <a:solidFill>
                  <a:srgbClr val="C00000"/>
                </a:solidFill>
              </a:rPr>
              <a:t>other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2900" y="4532244"/>
            <a:ext cx="3613427" cy="146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Conclusion:</a:t>
            </a:r>
          </a:p>
          <a:p>
            <a:pPr algn="ctr"/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dirty="0"/>
              <a:t>Be innovative!</a:t>
            </a:r>
          </a:p>
        </p:txBody>
      </p:sp>
      <p:sp>
        <p:nvSpPr>
          <p:cNvPr id="17" name="Bouton d’action : Suivant 16">
            <a:hlinkClick r:id="rId5" action="ppaction://hlinksldjump" highlightClick="1"/>
          </p:cNvPr>
          <p:cNvSpPr/>
          <p:nvPr/>
        </p:nvSpPr>
        <p:spPr>
          <a:xfrm>
            <a:off x="6643201" y="3517125"/>
            <a:ext cx="715617" cy="4770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outon d’action : Suivant 17">
            <a:hlinkClick r:id="rId6" action="ppaction://hlinksldjump" highlightClick="1"/>
          </p:cNvPr>
          <p:cNvSpPr/>
          <p:nvPr/>
        </p:nvSpPr>
        <p:spPr>
          <a:xfrm>
            <a:off x="6643200" y="5480213"/>
            <a:ext cx="715617" cy="4770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Bouton d’action : Suivant 18">
            <a:hlinkClick r:id="rId7" action="ppaction://hlinksldjump" highlightClick="1"/>
          </p:cNvPr>
          <p:cNvSpPr/>
          <p:nvPr/>
        </p:nvSpPr>
        <p:spPr>
          <a:xfrm>
            <a:off x="10840829" y="3515138"/>
            <a:ext cx="715617" cy="4770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Bouton d’action : Suivant 19">
            <a:hlinkClick r:id="rId8" action="ppaction://hlinksldjump" highlightClick="1"/>
          </p:cNvPr>
          <p:cNvSpPr/>
          <p:nvPr/>
        </p:nvSpPr>
        <p:spPr>
          <a:xfrm>
            <a:off x="10840829" y="5516215"/>
            <a:ext cx="715617" cy="4770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ous-titre 2"/>
          <p:cNvSpPr>
            <a:spLocks noGrp="1"/>
          </p:cNvSpPr>
          <p:nvPr>
            <p:ph type="body" sz="quarter" idx="14"/>
          </p:nvPr>
        </p:nvSpPr>
        <p:spPr>
          <a:xfrm>
            <a:off x="368300" y="763580"/>
            <a:ext cx="4052515" cy="413434"/>
          </a:xfrm>
        </p:spPr>
        <p:txBody>
          <a:bodyPr>
            <a:noAutofit/>
          </a:bodyPr>
          <a:lstStyle/>
          <a:p>
            <a:r>
              <a:rPr lang="fr-FR" sz="1600" cap="none" dirty="0"/>
              <a:t>Topic: </a:t>
            </a:r>
            <a:r>
              <a:rPr lang="fr-FR" sz="1600" cap="none" dirty="0" smtClean="0"/>
              <a:t> </a:t>
            </a:r>
            <a:r>
              <a:rPr lang="fr-FR" sz="1600" cap="none" dirty="0" err="1" smtClean="0"/>
              <a:t>Topic</a:t>
            </a:r>
            <a:r>
              <a:rPr lang="fr-FR" sz="1600" cap="none" dirty="0" smtClean="0"/>
              <a:t> Nr - </a:t>
            </a:r>
            <a:r>
              <a:rPr lang="fr-FR" sz="1600" cap="none" dirty="0" err="1" smtClean="0"/>
              <a:t>title</a:t>
            </a:r>
            <a:r>
              <a:rPr lang="fr-FR" sz="1600" cap="none" dirty="0" smtClean="0"/>
              <a:t>……..</a:t>
            </a:r>
            <a:r>
              <a:rPr lang="fr-FR" sz="1600" cap="none" dirty="0" smtClean="0">
                <a:solidFill>
                  <a:srgbClr val="C00000"/>
                </a:solidFill>
              </a:rPr>
              <a:t> </a:t>
            </a:r>
            <a:endParaRPr lang="fr-FR" sz="16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4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"/>
    </mc:Choice>
    <mc:Fallback xmlns="">
      <p:transition spd="slow" advTm="30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/ </a:t>
            </a:r>
            <a:r>
              <a:rPr lang="fr-FR" dirty="0" err="1"/>
              <a:t>context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38200" y="3342639"/>
            <a:ext cx="10515600" cy="2834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endParaRPr lang="fr-FR" dirty="0"/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10426148" y="5526157"/>
            <a:ext cx="1192695" cy="8547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C73B7BB6-D617-44B4-9632-ABDF8718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9023"/>
            <a:ext cx="10476124" cy="3540998"/>
          </a:xfrm>
        </p:spPr>
        <p:txBody>
          <a:bodyPr>
            <a:normAutofit/>
          </a:bodyPr>
          <a:lstStyle/>
          <a:p>
            <a:r>
              <a:rPr lang="fr-FR" dirty="0"/>
              <a:t>5 </a:t>
            </a:r>
            <a:r>
              <a:rPr lang="fr-FR" dirty="0" err="1" smtClean="0"/>
              <a:t>slides</a:t>
            </a:r>
            <a:endParaRPr lang="fr-FR" dirty="0"/>
          </a:p>
          <a:p>
            <a:r>
              <a:rPr lang="fr-FR" dirty="0" err="1"/>
              <a:t>Landscape</a:t>
            </a:r>
            <a:r>
              <a:rPr lang="fr-FR" dirty="0"/>
              <a:t> format</a:t>
            </a:r>
          </a:p>
          <a:p>
            <a:r>
              <a:rPr lang="fr-FR" dirty="0"/>
              <a:t>A size </a:t>
            </a:r>
            <a:r>
              <a:rPr lang="fr-FR" dirty="0" err="1"/>
              <a:t>limited</a:t>
            </a:r>
            <a:r>
              <a:rPr lang="fr-FR" dirty="0"/>
              <a:t> to 15 </a:t>
            </a:r>
            <a:r>
              <a:rPr lang="fr-FR" dirty="0" smtClean="0"/>
              <a:t>Mb</a:t>
            </a:r>
          </a:p>
          <a:p>
            <a:r>
              <a:rPr lang="fr-FR" dirty="0" smtClean="0"/>
              <a:t>May </a:t>
            </a:r>
            <a:r>
              <a:rPr lang="fr-FR" dirty="0"/>
              <a:t>content </a:t>
            </a:r>
          </a:p>
          <a:p>
            <a:pPr lvl="1"/>
            <a:r>
              <a:rPr lang="fr-FR" dirty="0"/>
              <a:t>Web links</a:t>
            </a:r>
          </a:p>
          <a:p>
            <a:pPr lvl="1"/>
            <a:r>
              <a:rPr lang="fr-FR" dirty="0"/>
              <a:t>Images</a:t>
            </a:r>
          </a:p>
          <a:p>
            <a:pPr lvl="1"/>
            <a:r>
              <a:rPr lang="fr-FR" dirty="0"/>
              <a:t>Etc.</a:t>
            </a:r>
          </a:p>
          <a:p>
            <a:pPr lvl="2"/>
            <a:r>
              <a:rPr lang="fr-FR" dirty="0"/>
              <a:t>…..</a:t>
            </a:r>
          </a:p>
          <a:p>
            <a:pPr lvl="2"/>
            <a:r>
              <a:rPr lang="fr-FR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4485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"/>
    </mc:Choice>
    <mc:Fallback xmlns="">
      <p:transition spd="slow" advTm="13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A56803-778D-4EC0-8365-40780D2A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TITLE </a:t>
            </a:r>
            <a:r>
              <a:rPr lang="fr-FR" dirty="0" err="1"/>
              <a:t>pOINT</a:t>
            </a:r>
            <a:r>
              <a:rPr lang="fr-FR" dirty="0"/>
              <a:t>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D7FBD4-45C8-478C-A50B-DDE66E50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2165"/>
            <a:ext cx="10780644" cy="4116336"/>
          </a:xfrm>
        </p:spPr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/>
              <a:t>author will be given a dedicated screen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identification will be posted </a:t>
            </a:r>
          </a:p>
          <a:p>
            <a:pPr lvl="1"/>
            <a:r>
              <a:rPr lang="en-US" dirty="0"/>
              <a:t>at the entrance of the room </a:t>
            </a:r>
          </a:p>
          <a:p>
            <a:pPr lvl="1"/>
            <a:r>
              <a:rPr lang="en-US" dirty="0"/>
              <a:t>and on the </a:t>
            </a:r>
            <a:r>
              <a:rPr lang="en-US" dirty="0" smtClean="0"/>
              <a:t>Basin Modeling Workshop </a:t>
            </a:r>
            <a:r>
              <a:rPr lang="en-US" dirty="0"/>
              <a:t>website</a:t>
            </a:r>
            <a:endParaRPr lang="fr-FR" dirty="0"/>
          </a:p>
          <a:p>
            <a:pPr lvl="2"/>
            <a:r>
              <a:rPr lang="fr-FR" dirty="0"/>
              <a:t>…..</a:t>
            </a:r>
          </a:p>
        </p:txBody>
      </p:sp>
      <p:sp>
        <p:nvSpPr>
          <p:cNvPr id="6" name="Bouton d'action : Précédent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C3DEB207-891F-49B5-9A41-70CB225C0DA4}"/>
              </a:ext>
            </a:extLst>
          </p:cNvPr>
          <p:cNvSpPr/>
          <p:nvPr/>
        </p:nvSpPr>
        <p:spPr>
          <a:xfrm>
            <a:off x="10426148" y="5526157"/>
            <a:ext cx="1192695" cy="8547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12E6A27-BCF3-41D7-B591-488862430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67543" y="2980956"/>
            <a:ext cx="4051300" cy="2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8419B0C-ABC0-4336-A9A1-171155D0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TITLE POINT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F83643-5E8A-45F0-A101-DD232B424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content of the poster will only be visible to avatars inside the blue zone surrounding each position</a:t>
            </a:r>
          </a:p>
          <a:p>
            <a:r>
              <a:rPr lang="en-US" dirty="0"/>
              <a:t>Your dedicated screen allows you to browse on the web and share your camera if needed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Bouton d'action : Précédent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A7600130-EF4D-41AB-A53C-C2AB5ABA6398}"/>
              </a:ext>
            </a:extLst>
          </p:cNvPr>
          <p:cNvSpPr/>
          <p:nvPr/>
        </p:nvSpPr>
        <p:spPr>
          <a:xfrm>
            <a:off x="10426148" y="5526157"/>
            <a:ext cx="1192695" cy="8547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4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E72372-E7DE-4589-9F8F-F1390345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TITLE POINT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A17A2EF-62FB-40DE-B350-1CD2308D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time assigned for the poster session, you are invited to stand next to your poster to answer the questions of the visitors</a:t>
            </a:r>
            <a:endParaRPr lang="fr-FR" dirty="0"/>
          </a:p>
          <a:p>
            <a:r>
              <a:rPr lang="en-US" dirty="0"/>
              <a:t>The content of the poster will only be visible to avatars inside the blue zone surrounding each position</a:t>
            </a:r>
          </a:p>
          <a:p>
            <a:endParaRPr lang="fr-FR" dirty="0"/>
          </a:p>
        </p:txBody>
      </p:sp>
      <p:sp>
        <p:nvSpPr>
          <p:cNvPr id="4" name="Bouton d'action : Précédent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3F5A9E0F-2CF8-46D8-89E5-2E9BA17A3EE5}"/>
              </a:ext>
            </a:extLst>
          </p:cNvPr>
          <p:cNvSpPr/>
          <p:nvPr/>
        </p:nvSpPr>
        <p:spPr>
          <a:xfrm>
            <a:off x="10426148" y="5526157"/>
            <a:ext cx="1192695" cy="8547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10754139" y="5744818"/>
            <a:ext cx="1192695" cy="8547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AB7B4734-7670-43C9-8705-3283F9916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0228"/>
            <a:ext cx="10476124" cy="4396571"/>
          </a:xfrm>
        </p:spPr>
        <p:txBody>
          <a:bodyPr>
            <a:normAutofit/>
          </a:bodyPr>
          <a:lstStyle/>
          <a:p>
            <a:r>
              <a:rPr lang="en-US" dirty="0"/>
              <a:t>the Green Center is open from </a:t>
            </a:r>
            <a:r>
              <a:rPr lang="en-US" dirty="0" smtClean="0"/>
              <a:t>Friday 4 June, </a:t>
            </a:r>
            <a:r>
              <a:rPr lang="en-US" dirty="0"/>
              <a:t>you can come </a:t>
            </a:r>
            <a:r>
              <a:rPr lang="en-US" dirty="0" smtClean="0"/>
              <a:t>to consult or download your documents</a:t>
            </a:r>
            <a:endParaRPr lang="en-US" dirty="0"/>
          </a:p>
          <a:p>
            <a:r>
              <a:rPr lang="en-US" dirty="0"/>
              <a:t>Laval Virtual technical assistance as well as </a:t>
            </a:r>
            <a:r>
              <a:rPr lang="en-US" dirty="0" err="1" smtClean="0"/>
              <a:t>organisation</a:t>
            </a:r>
            <a:r>
              <a:rPr lang="en-US" dirty="0"/>
              <a:t> </a:t>
            </a:r>
            <a:r>
              <a:rPr lang="en-US" dirty="0" smtClean="0"/>
              <a:t>staff </a:t>
            </a:r>
            <a:r>
              <a:rPr lang="en-US" dirty="0"/>
              <a:t>will be available for any questions</a:t>
            </a:r>
          </a:p>
          <a:p>
            <a:r>
              <a:rPr lang="en-US" dirty="0"/>
              <a:t>The file </a:t>
            </a:r>
            <a:r>
              <a:rPr lang="en-US" dirty="0" err="1"/>
              <a:t>pdf</a:t>
            </a:r>
            <a:r>
              <a:rPr lang="en-US" dirty="0"/>
              <a:t> of your poster must be sent to </a:t>
            </a:r>
            <a:r>
              <a:rPr lang="fr-FR" u="sng" dirty="0">
                <a:hlinkClick r:id="rId2"/>
              </a:rPr>
              <a:t>BMworshop@ifpen.fr</a:t>
            </a:r>
            <a:r>
              <a:rPr lang="fr-FR" dirty="0"/>
              <a:t> </a:t>
            </a:r>
            <a:r>
              <a:rPr lang="en-US" b="1" dirty="0"/>
              <a:t>at the latest on 1</a:t>
            </a:r>
            <a:r>
              <a:rPr lang="en-US" b="1" baseline="30000" dirty="0"/>
              <a:t>st</a:t>
            </a:r>
            <a:r>
              <a:rPr lang="en-US" b="1" dirty="0"/>
              <a:t> June</a:t>
            </a:r>
            <a:r>
              <a:rPr lang="en-US" dirty="0"/>
              <a:t> </a:t>
            </a:r>
            <a:r>
              <a:rPr lang="en-US" b="1" dirty="0"/>
              <a:t>identified as </a:t>
            </a:r>
            <a:r>
              <a:rPr lang="en-US" b="1" dirty="0" smtClean="0"/>
              <a:t>follows:</a:t>
            </a:r>
            <a:r>
              <a:rPr lang="fr-FR" dirty="0"/>
              <a:t> </a:t>
            </a:r>
            <a:r>
              <a:rPr lang="en-US" b="1" smtClean="0"/>
              <a:t>nameauthor.pdf  </a:t>
            </a:r>
            <a:r>
              <a:rPr lang="en-US" i="1" dirty="0"/>
              <a:t>(author presenting the poster)</a:t>
            </a:r>
            <a:br>
              <a:rPr lang="en-US" i="1" dirty="0"/>
            </a:br>
            <a:endParaRPr lang="fr-FR" dirty="0"/>
          </a:p>
          <a:p>
            <a:r>
              <a:rPr lang="en-US" dirty="0"/>
              <a:t>You also have the choice to upload it yourself on your dedicated screen from Friday 4 June.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703957-604C-4815-A2F6-C5CA95193651}"/>
              </a:ext>
            </a:extLst>
          </p:cNvPr>
          <p:cNvSpPr/>
          <p:nvPr/>
        </p:nvSpPr>
        <p:spPr>
          <a:xfrm>
            <a:off x="3109555" y="4943746"/>
            <a:ext cx="4860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 </a:t>
            </a:r>
            <a:r>
              <a:rPr lang="fr-FR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innovative</a:t>
            </a:r>
            <a:r>
              <a:rPr lang="fr-FR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91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20395</TotalTime>
  <Words>292</Words>
  <Application>Microsoft Office PowerPoint</Application>
  <PresentationFormat>Personnalisé</PresentationFormat>
  <Paragraphs>53</Paragraphs>
  <Slides>6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Introduction / context</vt:lpstr>
      <vt:lpstr>TITLE pOINT 1</vt:lpstr>
      <vt:lpstr>TITLE POINT 2</vt:lpstr>
      <vt:lpstr>TITLE POINT 3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Colignon</dc:creator>
  <cp:lastModifiedBy>FULGONI Patricia</cp:lastModifiedBy>
  <cp:revision>805</cp:revision>
  <cp:lastPrinted>2019-01-08T12:22:11Z</cp:lastPrinted>
  <dcterms:created xsi:type="dcterms:W3CDTF">2015-11-02T15:34:28Z</dcterms:created>
  <dcterms:modified xsi:type="dcterms:W3CDTF">2021-04-30T14:34:26Z</dcterms:modified>
</cp:coreProperties>
</file>